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CF9A-1DB7-CA7E-09A8-BF8F0AE64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CD5FE-8EA5-3D38-25BB-F190F835F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9373E-3724-CAE8-8B9C-4BF27BE5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A5266-63DD-34DA-0987-FE9A3885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0BA35-F04A-1578-0135-32801B66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9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7439A-A5E5-9C64-8820-63304BE1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7A0F4-C432-5A2E-89A0-900165A25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680F2-C8E0-22D9-238E-A9431079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C6F21-A575-86C3-2A75-E403AA6F1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9BE33-4644-D38A-4B49-7216E253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77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B9AA8-69D9-F75F-C671-87846FE22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73BEF-4D27-2C71-D979-23D510138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E820-B6FB-6479-EF24-42A7FFA51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A4FF-215E-710C-94AC-38F3441A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E6654-3B8E-68D8-8674-A4432BC4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57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4FE3-8CBE-50D0-D951-A0C3A3DE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B3B6A-9385-D3C7-1C0D-69FFE15D0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8C1AC-4018-61E1-0EC9-6F2A3A8A4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BBBEF-DB60-EAA2-5B46-BB0B2BC7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680B-8C6D-EADF-F7FD-8833EE30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3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552E6-F8F1-B27D-2156-0727B02CD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1CF43-21B3-660B-1833-A8A03632D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D6D6D-99AF-8D10-DBFD-D4CCD7234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C43AE-2A06-F4B7-F2B1-2DC947BA2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E32F7-BB99-DEF9-FF7A-B0A23393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0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452F-FC99-8352-D977-B675BA02C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96A4A-5AD5-0AE7-F9B6-90F29B9C6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518AC-4A61-9FAA-C82E-95AC78D11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86EE1-7983-76B6-D881-03E895DEA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8E4AF-4A16-F3F2-A2F8-7C641875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ACC4D9-C3B5-D414-036A-68E06FF3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1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AA36C-1C0A-A132-FC08-D99714A7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28F14-3C9B-A95B-5DBF-47F9B11FD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6B2D4-17A8-4141-DD19-0EF7ACBB4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C33824-465C-214D-0720-52A8B32F5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8D7C7-77B6-3993-5CA1-36DD27761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D5AA40-0F51-BAE2-F66E-FF5E64552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41034F-A654-6B12-F492-DB6D9B09B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2DAFF3-56E3-1045-047A-0E3AC3F7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80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C472D-A473-116C-1A99-492BE4B9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5374E0-BAE0-664F-EF22-5776C2A18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2B688-0054-93DE-866B-87E6185F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F18ED-74E2-A926-3B38-26DF9ABE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9B5522-ACA7-04DC-8515-8957C1A1B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E3E551-474F-4323-F276-E7C06E391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451D-C3B2-4753-3DED-F48292740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44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971D-1773-4902-8E4B-9204E642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11887-0C4F-91C4-2BCB-873EFBF21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021E8-57C6-3527-4388-F5521A069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76BAC-98A8-67E6-C547-EEDA854BF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7318-C469-5378-381A-1C50EA275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144C7-9640-BFAC-6DD1-3420EE65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11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BD5A-216F-8D80-E3C2-95B895F93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AC9416-0224-8ECB-BE88-FBFA353D7B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71636-775C-DD4F-9875-FEDACC0B1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A0716-7B30-D9B2-83CE-39518664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077C9-D34F-6AA4-3C2B-328E499C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2AEFD-875D-C62B-0E38-84ECC3CE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13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29544C-6291-62EB-EB52-8C6532A90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CB7DE-1791-C675-607C-C1AC5010F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26B15-1ABC-54C3-55BB-6BBDD7B4D4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4E8A06-4FB8-408F-A0C7-02DD457FD2BC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B0D6B-0ED3-131F-077D-5A8830F84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EF95B-CA7B-6FAA-89B2-5C4696933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93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6A7B8255-41CF-AC45-E1C2-6A0379281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t="10002" r="1795" b="14163"/>
          <a:stretch/>
        </p:blipFill>
        <p:spPr>
          <a:xfrm>
            <a:off x="2811084" y="1150576"/>
            <a:ext cx="6569525" cy="416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86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54E6D0-A14C-40BE-8E45-081517266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F530DA-C7D1-4968-8F8A-8700C2BB2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552813"/>
            <a:ext cx="11099352" cy="5905972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Content Placeholder 4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B1BAD32B-B601-9A2D-0B1E-ED4CFE8E2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2"/>
          <a:stretch/>
        </p:blipFill>
        <p:spPr>
          <a:xfrm>
            <a:off x="711805" y="728906"/>
            <a:ext cx="10770209" cy="5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76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and diagram of function&#10;&#10;Description automatically generated">
            <a:extLst>
              <a:ext uri="{FF2B5EF4-FFF2-40B4-BE49-F238E27FC236}">
                <a16:creationId xmlns:a16="http://schemas.microsoft.com/office/drawing/2014/main" id="{BE0FA677-ADAB-B9FB-1459-7C4CD0663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2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graph with a rainbow colored curve&#10;&#10;Description automatically generated with medium confidence">
            <a:extLst>
              <a:ext uri="{FF2B5EF4-FFF2-40B4-BE49-F238E27FC236}">
                <a16:creationId xmlns:a16="http://schemas.microsoft.com/office/drawing/2014/main" id="{3E5F21C8-1235-7B15-B393-1B5FCB504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89" y="650497"/>
            <a:ext cx="5926666" cy="557106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ountain with red lines&#10;&#10;Description automatically generated">
            <a:extLst>
              <a:ext uri="{FF2B5EF4-FFF2-40B4-BE49-F238E27FC236}">
                <a16:creationId xmlns:a16="http://schemas.microsoft.com/office/drawing/2014/main" id="{F5E45941-9465-1696-67B4-7ECF5A782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3" y="797091"/>
            <a:ext cx="3854945" cy="216840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red circle with white text&#10;&#10;Description automatically generated">
            <a:extLst>
              <a:ext uri="{FF2B5EF4-FFF2-40B4-BE49-F238E27FC236}">
                <a16:creationId xmlns:a16="http://schemas.microsoft.com/office/drawing/2014/main" id="{49D8DDE5-B1D2-6ECD-D31C-C85ADFAE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3" y="3899807"/>
            <a:ext cx="3854945" cy="21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49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667B8F3E-2878-A4CC-4A0F-6D4D1C270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02" y="643468"/>
            <a:ext cx="8103369" cy="557106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4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D0FA91C4-E766-FB25-F858-4F06F8798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13" y="643468"/>
            <a:ext cx="8132946" cy="557106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52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4B147501-7AB2-94E3-9C14-98030A7CB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55" y="643468"/>
            <a:ext cx="8044863" cy="557106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7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graph and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FEC0DC1-687D-8C13-9F10-9011C4E5F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77" y="643468"/>
            <a:ext cx="9095619" cy="557106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19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white board&#10;&#10;Description automatically generated">
            <a:extLst>
              <a:ext uri="{FF2B5EF4-FFF2-40B4-BE49-F238E27FC236}">
                <a16:creationId xmlns:a16="http://schemas.microsoft.com/office/drawing/2014/main" id="{2680F084-D591-0CDE-94CA-02D2A5DE4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37" y="1010594"/>
            <a:ext cx="10337975" cy="483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84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F81F08-B3D2-4FCD-AA95-9A7D77BA2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537C28-7D02-447F-9F0C-36DE2D1BF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518"/>
            <a:ext cx="128016" cy="532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graph of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A197F8AF-355A-A3A3-ECE4-A0DB4FB4A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665"/>
          <a:stretch/>
        </p:blipFill>
        <p:spPr>
          <a:xfrm>
            <a:off x="650945" y="537518"/>
            <a:ext cx="10927080" cy="53188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A3CC4C-B1A0-4F1A-9CF7-5A51A4EDE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6197504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529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93453895-5915-CE5F-8B05-D7E9DC77A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14" y="827808"/>
            <a:ext cx="10215523" cy="515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01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two math equations&#10;&#10;Description automatically generated with medium confidence">
            <a:extLst>
              <a:ext uri="{FF2B5EF4-FFF2-40B4-BE49-F238E27FC236}">
                <a16:creationId xmlns:a16="http://schemas.microsoft.com/office/drawing/2014/main" id="{721CEA5D-458B-5156-C03A-6A5B1D9E0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97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function and function of function&#10;&#10;Description automatically generated">
            <a:extLst>
              <a:ext uri="{FF2B5EF4-FFF2-40B4-BE49-F238E27FC236}">
                <a16:creationId xmlns:a16="http://schemas.microsoft.com/office/drawing/2014/main" id="{CB5A95C0-1175-02EA-B798-9EE3A06C1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2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03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function and function of function&#10;&#10;Description automatically generated">
            <a:extLst>
              <a:ext uri="{FF2B5EF4-FFF2-40B4-BE49-F238E27FC236}">
                <a16:creationId xmlns:a16="http://schemas.microsoft.com/office/drawing/2014/main" id="{0BE077C2-F46D-DEA5-E4BB-A492B69A3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60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function and function of function&#10;&#10;Description automatically generated">
            <a:extLst>
              <a:ext uri="{FF2B5EF4-FFF2-40B4-BE49-F238E27FC236}">
                <a16:creationId xmlns:a16="http://schemas.microsoft.com/office/drawing/2014/main" id="{5B7156C4-1C8B-3B9B-A8F0-C51D11048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1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function and function of function&#10;&#10;Description automatically generated">
            <a:extLst>
              <a:ext uri="{FF2B5EF4-FFF2-40B4-BE49-F238E27FC236}">
                <a16:creationId xmlns:a16="http://schemas.microsoft.com/office/drawing/2014/main" id="{8FC6E3DE-C21C-5351-63C8-E34045A9B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6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77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Sohrabi, Salman</dc:creator>
  <cp:lastModifiedBy>Sohrabi, Salman</cp:lastModifiedBy>
  <cp:revision>8</cp:revision>
  <dcterms:created xsi:type="dcterms:W3CDTF">2024-07-05T15:16:36Z</dcterms:created>
  <dcterms:modified xsi:type="dcterms:W3CDTF">2024-07-05T16:43:20Z</dcterms:modified>
</cp:coreProperties>
</file>